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3"/>
    <p:restoredTop sz="94687"/>
  </p:normalViewPr>
  <p:slideViewPr>
    <p:cSldViewPr snapToGrid="0">
      <p:cViewPr varScale="1">
        <p:scale>
          <a:sx n="163" d="100"/>
          <a:sy n="163" d="100"/>
        </p:scale>
        <p:origin x="14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B2F9-C0FC-DFFA-05C2-AF2AFA5BC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51400-5A1E-02C3-FCAC-1A78A04C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81F2-9A09-92CA-AD3C-B88E891A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824C-3220-64C8-3D84-0B56CFE8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DBAC-7579-18E0-6857-A10EC26D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1F21-588F-BD3C-FA83-7CB6BBCA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C9691-AC31-220A-1DA7-A6F290467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C27C-F781-036A-0CB6-DCFBE2CA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D5D01-2A88-255C-BC3D-D119A5A9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83C1-3A75-ADA3-5F42-B2DD76F6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0BD2F-1A5A-9B34-0BB4-AA1B64B0D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FA6FC-DC1F-D651-B9A3-7AFA353D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696F1-759E-8A2E-0EFF-B9E4A2B4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7BFB4-1191-EC0A-1ECF-5C9235CC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A766-C4F1-82CE-7C92-CE3BC21D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342A-CFD5-4788-1EE4-D2EB5C4B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6E30F-5D79-6041-669A-FE5A2278F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EB05-B0EF-A0A6-2DB7-BAE40412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1B21-0963-2D91-E911-D2C4BC9B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A275-4922-4FDE-EA1B-21F0DEC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C594-F76D-278B-FDB9-2517FE19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066B3-1681-526C-95E2-AEFD487E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58D59-6CC7-6E83-6464-383A2417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2864-6411-BE1F-D73F-41C35268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1292D-8DFD-1C78-E388-7B41074D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FB4F-9318-B2C6-BD64-1F0FD677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ADEB-8150-FD97-A5A2-16D0CF9A6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0E4F8-0D8D-8491-6FD9-6E559C980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B8EBE-C3D5-64F3-28FE-FE1D8963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9424-5DD3-E2E3-AB30-5D1F592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58E89-6BD7-657F-55FC-10D78677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82BC-AB52-D899-11DD-4DF86EB3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5141D-BF4A-A75C-085A-CF5CFF16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02B74-3CEB-5657-2C4C-D337C2FC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91AE7-9FFA-97BE-2EE5-478866B42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85863-870F-5884-6D27-34F016B81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4BD85-8D20-DBDA-66F7-04DF49AE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5E0E7-FC53-18D9-8147-13778D39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BE007-E16B-B305-9C61-F9973532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AB77-F312-E1F7-D4D6-E0C0A86F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7A3D0-94BC-8B0B-EC9A-48266522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D4337-A955-40D6-EC38-A615F0CE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90204-F725-EEB9-A845-66E59A3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2E77E-0D2E-944E-D442-248E36CA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C2D75-CF33-F8B9-1F00-5488A7C6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4BF9C-CD97-844C-DF01-8CD33D9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BC7E-83E1-200F-9AEF-95CEE7AB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3354-0463-B5ED-AECB-04DF77CE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8F6EA-8DC2-B2DA-6A67-B0E6F5591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C8E60-A64E-4F7B-16F0-A909AF3E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D567-144B-B0B2-BDAD-EFE38C29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6B83E-C5CF-694D-D953-7D781315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08A1-E7C4-FE82-EA65-F95F06E0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61DE1-5E6B-28AD-7999-FD59EB7B6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4BB0C-47D4-B3A4-A43E-A52623B48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D2608-667C-D3EE-67A7-3823852A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774A8-82D0-F392-4A96-8E01DD87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C5794-0A7A-E24D-09E7-DCBA6F37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F9777-4025-CD11-837F-7D1BF2C8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C41B-88A6-ACF3-DF40-5130D70C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218D-B5C9-C270-9A7A-10ABF0457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D3ABC-6944-6244-863C-AC5FDC4E32DB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8CAAF-65AB-9D32-5164-5ED7C290B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7FD6-A85D-77EB-3065-D15E4E56A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B91C8-6701-3645-A824-5187096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BA20-B4EF-3BB5-2EED-7ED62990A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62531-13A6-3DF2-CF22-20F237537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old banner with white text&#10;&#10;AI-generated content may be incorrect.">
            <a:extLst>
              <a:ext uri="{FF2B5EF4-FFF2-40B4-BE49-F238E27FC236}">
                <a16:creationId xmlns:a16="http://schemas.microsoft.com/office/drawing/2014/main" id="{F604A15E-CF67-0300-FC08-9372E07C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4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card with text&#10;&#10;AI-generated content may be incorrect.">
            <a:extLst>
              <a:ext uri="{FF2B5EF4-FFF2-40B4-BE49-F238E27FC236}">
                <a16:creationId xmlns:a16="http://schemas.microsoft.com/office/drawing/2014/main" id="{3C71E097-4036-4FA3-1B16-B4178BA4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certificate&#10;&#10;AI-generated content may be incorrect.">
            <a:extLst>
              <a:ext uri="{FF2B5EF4-FFF2-40B4-BE49-F238E27FC236}">
                <a16:creationId xmlns:a16="http://schemas.microsoft.com/office/drawing/2014/main" id="{3B6BF8DA-CEA6-B07E-CF3B-B555B6A6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card&#10;&#10;AI-generated content may be incorrect.">
            <a:extLst>
              <a:ext uri="{FF2B5EF4-FFF2-40B4-BE49-F238E27FC236}">
                <a16:creationId xmlns:a16="http://schemas.microsoft.com/office/drawing/2014/main" id="{25486BB1-88C5-6006-6836-4AED1C7C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5772" cy="6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nner with white text&#10;&#10;AI-generated content may be incorrect.">
            <a:extLst>
              <a:ext uri="{FF2B5EF4-FFF2-40B4-BE49-F238E27FC236}">
                <a16:creationId xmlns:a16="http://schemas.microsoft.com/office/drawing/2014/main" id="{914C0468-3D4B-715E-DC86-4AF014F93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9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&#10;&#10;AI-generated content may be incorrect.">
            <a:extLst>
              <a:ext uri="{FF2B5EF4-FFF2-40B4-BE49-F238E27FC236}">
                <a16:creationId xmlns:a16="http://schemas.microsoft.com/office/drawing/2014/main" id="{B0A86DD8-8763-17B9-7B9A-5E65C6DC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1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invitation&#10;&#10;AI-generated content may be incorrect.">
            <a:extLst>
              <a:ext uri="{FF2B5EF4-FFF2-40B4-BE49-F238E27FC236}">
                <a16:creationId xmlns:a16="http://schemas.microsoft.com/office/drawing/2014/main" id="{57513C5E-F0F2-8B8F-CFC7-4E345D8CD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award card&#10;&#10;AI-generated content may be incorrect.">
            <a:extLst>
              <a:ext uri="{FF2B5EF4-FFF2-40B4-BE49-F238E27FC236}">
                <a16:creationId xmlns:a16="http://schemas.microsoft.com/office/drawing/2014/main" id="{28AB01F1-7A78-7B41-B435-14E3CC58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able&#10;&#10;AI-generated content may be incorrect.">
            <a:extLst>
              <a:ext uri="{FF2B5EF4-FFF2-40B4-BE49-F238E27FC236}">
                <a16:creationId xmlns:a16="http://schemas.microsoft.com/office/drawing/2014/main" id="{33C96EE1-B970-EA4B-228C-77A49041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9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award&#10;&#10;AI-generated content may be incorrect.">
            <a:extLst>
              <a:ext uri="{FF2B5EF4-FFF2-40B4-BE49-F238E27FC236}">
                <a16:creationId xmlns:a16="http://schemas.microsoft.com/office/drawing/2014/main" id="{48B5A0EC-5004-9AEB-B5D6-E9CCC88A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6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rtificate of an award&#10;&#10;AI-generated content may be incorrect.">
            <a:extLst>
              <a:ext uri="{FF2B5EF4-FFF2-40B4-BE49-F238E27FC236}">
                <a16:creationId xmlns:a16="http://schemas.microsoft.com/office/drawing/2014/main" id="{7E3B867A-AD49-BCE2-24BD-E4A4CC0E8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60195" cy="67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child standing at a podium&#10;&#10;AI-generated content may be incorrect.">
            <a:extLst>
              <a:ext uri="{FF2B5EF4-FFF2-40B4-BE49-F238E27FC236}">
                <a16:creationId xmlns:a16="http://schemas.microsoft.com/office/drawing/2014/main" id="{672E3A4D-4AC1-9BE1-EACF-05667C22A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Strasmann</dc:creator>
  <cp:lastModifiedBy>Cynthia Strasmann</cp:lastModifiedBy>
  <cp:revision>1</cp:revision>
  <dcterms:created xsi:type="dcterms:W3CDTF">2025-11-02T17:37:56Z</dcterms:created>
  <dcterms:modified xsi:type="dcterms:W3CDTF">2025-11-02T17:41:21Z</dcterms:modified>
</cp:coreProperties>
</file>